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62" r:id="rId5"/>
    <p:sldId id="258" r:id="rId6"/>
    <p:sldId id="259" r:id="rId7"/>
  </p:sldIdLst>
  <p:sldSz cx="9144000" cy="6858000" type="screen4x3"/>
  <p:notesSz cx="7104063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392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3973-7934-4CA1-8DDC-32C4D53FC873}" type="datetimeFigureOut">
              <a:rPr lang="it-IT" smtClean="0"/>
              <a:t>22/10/19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B9BF-1FA6-495D-8A5A-A486D6E832B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3328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3973-7934-4CA1-8DDC-32C4D53FC873}" type="datetimeFigureOut">
              <a:rPr lang="it-IT" smtClean="0"/>
              <a:t>22/10/19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B9BF-1FA6-495D-8A5A-A486D6E832B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66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3973-7934-4CA1-8DDC-32C4D53FC873}" type="datetimeFigureOut">
              <a:rPr lang="it-IT" smtClean="0"/>
              <a:t>22/10/19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B9BF-1FA6-495D-8A5A-A486D6E832B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0485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3973-7934-4CA1-8DDC-32C4D53FC873}" type="datetimeFigureOut">
              <a:rPr lang="it-IT" smtClean="0"/>
              <a:t>22/10/19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B9BF-1FA6-495D-8A5A-A486D6E832B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7288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3973-7934-4CA1-8DDC-32C4D53FC873}" type="datetimeFigureOut">
              <a:rPr lang="it-IT" smtClean="0"/>
              <a:t>22/10/19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B9BF-1FA6-495D-8A5A-A486D6E832B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0247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3973-7934-4CA1-8DDC-32C4D53FC873}" type="datetimeFigureOut">
              <a:rPr lang="it-IT" smtClean="0"/>
              <a:t>22/10/19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B9BF-1FA6-495D-8A5A-A486D6E832B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9296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3973-7934-4CA1-8DDC-32C4D53FC873}" type="datetimeFigureOut">
              <a:rPr lang="it-IT" smtClean="0"/>
              <a:t>22/10/19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B9BF-1FA6-495D-8A5A-A486D6E832B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9514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3973-7934-4CA1-8DDC-32C4D53FC873}" type="datetimeFigureOut">
              <a:rPr lang="it-IT" smtClean="0"/>
              <a:t>22/10/19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B9BF-1FA6-495D-8A5A-A486D6E832B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9209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3973-7934-4CA1-8DDC-32C4D53FC873}" type="datetimeFigureOut">
              <a:rPr lang="it-IT" smtClean="0"/>
              <a:t>22/10/19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B9BF-1FA6-495D-8A5A-A486D6E832B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4769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3973-7934-4CA1-8DDC-32C4D53FC873}" type="datetimeFigureOut">
              <a:rPr lang="it-IT" smtClean="0"/>
              <a:t>22/10/19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B9BF-1FA6-495D-8A5A-A486D6E832B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6170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3973-7934-4CA1-8DDC-32C4D53FC873}" type="datetimeFigureOut">
              <a:rPr lang="it-IT" smtClean="0"/>
              <a:t>22/10/19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B9BF-1FA6-495D-8A5A-A486D6E832B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0953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B3973-7934-4CA1-8DDC-32C4D53FC873}" type="datetimeFigureOut">
              <a:rPr lang="it-IT" smtClean="0"/>
              <a:t>22/10/19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8B9BF-1FA6-495D-8A5A-A486D6E832B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628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6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png"/><Relationship Id="rId7" Type="http://schemas.openxmlformats.org/officeDocument/2006/relationships/image" Target="../media/image6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2.jpg"/><Relationship Id="rId5" Type="http://schemas.openxmlformats.org/officeDocument/2006/relationships/image" Target="../media/image6.png"/><Relationship Id="rId6" Type="http://schemas.openxmlformats.org/officeDocument/2006/relationships/image" Target="../media/image11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03848" y="274638"/>
            <a:ext cx="5482951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FILE AUDIO – LINGUA ROMENA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1600201"/>
            <a:ext cx="8075240" cy="3471298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POT7UniSco Università di Padova - Università di Torino</a:t>
            </a:r>
          </a:p>
          <a:p>
            <a:pPr marL="0" indent="0">
              <a:buNone/>
            </a:pPr>
            <a:r>
              <a:rPr lang="it-IT" dirty="0" smtClean="0"/>
              <a:t>Dipartimento di Lingue e Letterature Straniere e Culture Moderne</a:t>
            </a:r>
          </a:p>
          <a:p>
            <a:pPr marL="0" indent="0">
              <a:buNone/>
            </a:pPr>
            <a:r>
              <a:rPr lang="it-IT" dirty="0" smtClean="0"/>
              <a:t>Audio e immagini a cura di G. Bosio e G. </a:t>
            </a:r>
            <a:r>
              <a:rPr lang="it-IT" dirty="0" err="1" smtClean="0"/>
              <a:t>Carfora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Progetto LWULT – Lingue a minor diffusione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1" y="329254"/>
            <a:ext cx="3312368" cy="103376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7" y="5568457"/>
            <a:ext cx="3800856" cy="94183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083" y="5148495"/>
            <a:ext cx="2849329" cy="170814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568457"/>
            <a:ext cx="2513856" cy="864138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95536" y="6534834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LiberationSans"/>
              </a:rPr>
              <a:t>POT7 Università di Padova e Università di Torino 2018/2019 (Progetto MIUR)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50167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527099" y="829499"/>
            <a:ext cx="2509398" cy="4327694"/>
          </a:xfrm>
        </p:spPr>
        <p:txBody>
          <a:bodyPr/>
          <a:lstStyle/>
          <a:p>
            <a:pPr algn="l"/>
            <a:r>
              <a:rPr lang="it-IT" dirty="0" err="1" smtClean="0">
                <a:solidFill>
                  <a:schemeClr val="tx1"/>
                </a:solidFill>
              </a:rPr>
              <a:t>Cum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>
                <a:solidFill>
                  <a:schemeClr val="tx1"/>
                </a:solidFill>
              </a:rPr>
              <a:t>te </a:t>
            </a:r>
            <a:r>
              <a:rPr lang="it-IT" dirty="0" err="1">
                <a:solidFill>
                  <a:schemeClr val="tx1"/>
                </a:solidFill>
              </a:rPr>
              <a:t>cheam</a:t>
            </a:r>
            <a:r>
              <a:rPr lang="ro-RO" dirty="0">
                <a:solidFill>
                  <a:schemeClr val="tx1"/>
                </a:solidFill>
              </a:rPr>
              <a:t>ă</a:t>
            </a:r>
            <a:r>
              <a:rPr lang="ro-RO" dirty="0" smtClean="0">
                <a:solidFill>
                  <a:schemeClr val="tx1"/>
                </a:solidFill>
              </a:rPr>
              <a:t>?</a:t>
            </a:r>
            <a:endParaRPr lang="it-IT" dirty="0">
              <a:solidFill>
                <a:schemeClr val="tx1"/>
              </a:solidFill>
            </a:endParaRPr>
          </a:p>
          <a:p>
            <a:pPr algn="l"/>
            <a:endParaRPr lang="it-IT" dirty="0" smtClean="0">
              <a:solidFill>
                <a:schemeClr val="tx1"/>
              </a:solidFill>
            </a:endParaRPr>
          </a:p>
          <a:p>
            <a:pPr algn="l"/>
            <a:r>
              <a:rPr lang="ro-RO" dirty="0" smtClean="0">
                <a:solidFill>
                  <a:schemeClr val="tx1"/>
                </a:solidFill>
              </a:rPr>
              <a:t>Mă </a:t>
            </a:r>
            <a:r>
              <a:rPr lang="ro-RO" dirty="0">
                <a:solidFill>
                  <a:schemeClr val="tx1"/>
                </a:solidFill>
              </a:rPr>
              <a:t>cheamă Marco. </a:t>
            </a:r>
            <a:endParaRPr lang="ro-RO" dirty="0" smtClean="0">
              <a:solidFill>
                <a:schemeClr val="tx1"/>
              </a:solidFill>
            </a:endParaRPr>
          </a:p>
          <a:p>
            <a:pPr algn="l"/>
            <a:r>
              <a:rPr lang="ro-RO" dirty="0" smtClean="0">
                <a:solidFill>
                  <a:schemeClr val="tx1"/>
                </a:solidFill>
              </a:rPr>
              <a:t>Și </a:t>
            </a:r>
            <a:r>
              <a:rPr lang="ro-RO" dirty="0">
                <a:solidFill>
                  <a:schemeClr val="tx1"/>
                </a:solidFill>
              </a:rPr>
              <a:t>pe tine, cum te cheamă?</a:t>
            </a:r>
            <a:endParaRPr lang="it-IT" dirty="0">
              <a:solidFill>
                <a:schemeClr val="tx1"/>
              </a:solidFill>
            </a:endParaRPr>
          </a:p>
          <a:p>
            <a:pPr algn="l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" y="865593"/>
            <a:ext cx="6518884" cy="429159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39552" y="188640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LINGUA ROMENA- PRESENTAZIONI- AUDIO 1 (a cura di Giacomo Bosio)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51520" y="6381328"/>
            <a:ext cx="22322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/>
              <a:t>© Giacomo Bosio e Gaia </a:t>
            </a:r>
            <a:r>
              <a:rPr lang="it-IT" sz="1000" dirty="0" err="1" smtClean="0"/>
              <a:t>Carfora</a:t>
            </a:r>
            <a:endParaRPr lang="it-IT" sz="1000" dirty="0"/>
          </a:p>
        </p:txBody>
      </p:sp>
      <p:pic>
        <p:nvPicPr>
          <p:cNvPr id="6" name="RO1_PRESENTAZIONI (online-audio-converter.com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83402" y="5616980"/>
            <a:ext cx="609600" cy="609600"/>
          </a:xfrm>
          <a:prstGeom prst="rect">
            <a:avLst/>
          </a:prstGeom>
        </p:spPr>
      </p:pic>
      <p:sp>
        <p:nvSpPr>
          <p:cNvPr id="9" name="Sottotitolo 2"/>
          <p:cNvSpPr txBox="1">
            <a:spLocks/>
          </p:cNvSpPr>
          <p:nvPr/>
        </p:nvSpPr>
        <p:spPr>
          <a:xfrm>
            <a:off x="7008485" y="843773"/>
            <a:ext cx="2028012" cy="4773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39953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620688"/>
            <a:ext cx="4193841" cy="297381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3554918"/>
            <a:ext cx="4193841" cy="291292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95536" y="116632"/>
            <a:ext cx="8136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LINGUA ROMENA- SALUTI- AUDIO 2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95536" y="6467846"/>
            <a:ext cx="19802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/>
              <a:t>© Giacomo Bosio e Gaia </a:t>
            </a:r>
            <a:r>
              <a:rPr lang="it-IT" sz="1000" dirty="0" err="1" smtClean="0"/>
              <a:t>Carfora</a:t>
            </a:r>
            <a:endParaRPr lang="it-IT" sz="1000" dirty="0"/>
          </a:p>
        </p:txBody>
      </p:sp>
      <p:pic>
        <p:nvPicPr>
          <p:cNvPr id="9" name="RO2_SALUTI (online-audio-converter.com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15844" y="5085184"/>
            <a:ext cx="609600" cy="609600"/>
          </a:xfrm>
          <a:prstGeom prst="rect">
            <a:avLst/>
          </a:prstGeom>
        </p:spPr>
      </p:pic>
      <p:sp>
        <p:nvSpPr>
          <p:cNvPr id="10" name="Sottotitolo 2"/>
          <p:cNvSpPr txBox="1">
            <a:spLocks/>
          </p:cNvSpPr>
          <p:nvPr/>
        </p:nvSpPr>
        <p:spPr>
          <a:xfrm>
            <a:off x="4804792" y="620688"/>
            <a:ext cx="4231705" cy="584715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o-RO" sz="4000" dirty="0"/>
              <a:t>Bună </a:t>
            </a:r>
            <a:r>
              <a:rPr lang="ro-RO" sz="4000" dirty="0" smtClean="0"/>
              <a:t>ziua</a:t>
            </a:r>
            <a:r>
              <a:rPr lang="it-IT" sz="4000" dirty="0" smtClean="0"/>
              <a:t>!</a:t>
            </a:r>
            <a:endParaRPr lang="it-IT" sz="4000" dirty="0"/>
          </a:p>
          <a:p>
            <a:pPr marL="0" indent="0">
              <a:buNone/>
            </a:pPr>
            <a:r>
              <a:rPr lang="ro-RO" sz="4000" dirty="0"/>
              <a:t>Bună </a:t>
            </a:r>
            <a:r>
              <a:rPr lang="ro-RO" sz="4000" dirty="0" smtClean="0"/>
              <a:t>seara</a:t>
            </a:r>
            <a:r>
              <a:rPr lang="it-IT" sz="4000" dirty="0" smtClean="0"/>
              <a:t>!</a:t>
            </a:r>
            <a:endParaRPr lang="it-IT" sz="4000" dirty="0"/>
          </a:p>
          <a:p>
            <a:pPr marL="0" indent="0">
              <a:buNone/>
            </a:pPr>
            <a:r>
              <a:rPr lang="ro-RO" sz="4000" dirty="0" smtClean="0"/>
              <a:t>Salut</a:t>
            </a:r>
            <a:r>
              <a:rPr lang="it-IT" sz="4000" dirty="0" smtClean="0"/>
              <a:t>!</a:t>
            </a:r>
            <a:endParaRPr lang="it-IT" sz="4000" dirty="0"/>
          </a:p>
          <a:p>
            <a:pPr marL="0" indent="0">
              <a:buNone/>
            </a:pPr>
            <a:r>
              <a:rPr lang="ro-RO" sz="4000" dirty="0"/>
              <a:t>La </a:t>
            </a:r>
            <a:r>
              <a:rPr lang="ro-RO" sz="4000" dirty="0" smtClean="0"/>
              <a:t>revedere</a:t>
            </a:r>
            <a:r>
              <a:rPr lang="it-IT" sz="4000" dirty="0" smtClean="0"/>
              <a:t>!</a:t>
            </a:r>
            <a:endParaRPr lang="it-IT" sz="4000" dirty="0"/>
          </a:p>
          <a:p>
            <a:pPr marL="0" indent="0">
              <a:buNone/>
            </a:pPr>
            <a:r>
              <a:rPr lang="ro-RO" sz="4000" dirty="0" smtClean="0"/>
              <a:t>Noapte bună</a:t>
            </a:r>
            <a:r>
              <a:rPr lang="it-IT" sz="4000" dirty="0" smtClean="0"/>
              <a:t>!</a:t>
            </a:r>
            <a:endParaRPr lang="it-IT" sz="4000" dirty="0"/>
          </a:p>
          <a:p>
            <a:pPr marL="0" indent="0">
              <a:buNone/>
            </a:pPr>
            <a:r>
              <a:rPr lang="ro-RO" sz="4000" dirty="0" smtClean="0"/>
              <a:t>Pa</a:t>
            </a:r>
            <a:r>
              <a:rPr lang="it-IT" sz="4000" dirty="0" smtClean="0"/>
              <a:t>!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3851323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95" y="394205"/>
            <a:ext cx="4361624" cy="315006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95" y="3382279"/>
            <a:ext cx="4361624" cy="308556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200" y="488258"/>
            <a:ext cx="2376264" cy="5569737"/>
          </a:xfrm>
          <a:prstGeom prst="rect">
            <a:avLst/>
          </a:prstGeom>
        </p:spPr>
      </p:pic>
      <p:pic>
        <p:nvPicPr>
          <p:cNvPr id="5" name="RO2_SALUTI (online-audio-converter.com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5844" y="5448395"/>
            <a:ext cx="609600" cy="609600"/>
          </a:xfrm>
          <a:prstGeom prst="rect">
            <a:avLst/>
          </a:prstGeom>
        </p:spPr>
      </p:pic>
      <p:sp>
        <p:nvSpPr>
          <p:cNvPr id="6" name="Sottotitolo 2"/>
          <p:cNvSpPr txBox="1">
            <a:spLocks/>
          </p:cNvSpPr>
          <p:nvPr/>
        </p:nvSpPr>
        <p:spPr>
          <a:xfrm>
            <a:off x="4804792" y="620688"/>
            <a:ext cx="4231705" cy="584715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o-RO" sz="4000" dirty="0"/>
              <a:t>Bună </a:t>
            </a:r>
            <a:r>
              <a:rPr lang="ro-RO" sz="4000" dirty="0" smtClean="0"/>
              <a:t>ziua</a:t>
            </a:r>
            <a:r>
              <a:rPr lang="it-IT" sz="4000" dirty="0" smtClean="0"/>
              <a:t>!</a:t>
            </a:r>
            <a:endParaRPr lang="it-IT" sz="4000" dirty="0"/>
          </a:p>
          <a:p>
            <a:pPr marL="0" indent="0">
              <a:buNone/>
            </a:pPr>
            <a:r>
              <a:rPr lang="ro-RO" sz="4000" dirty="0"/>
              <a:t>Bună </a:t>
            </a:r>
            <a:r>
              <a:rPr lang="ro-RO" sz="4000" dirty="0" smtClean="0"/>
              <a:t>seara</a:t>
            </a:r>
            <a:r>
              <a:rPr lang="it-IT" sz="4000" dirty="0" smtClean="0"/>
              <a:t>!</a:t>
            </a:r>
            <a:endParaRPr lang="it-IT" sz="4000" dirty="0"/>
          </a:p>
          <a:p>
            <a:pPr marL="0" indent="0">
              <a:buNone/>
            </a:pPr>
            <a:r>
              <a:rPr lang="ro-RO" sz="4000" dirty="0" smtClean="0"/>
              <a:t>Salut</a:t>
            </a:r>
            <a:r>
              <a:rPr lang="it-IT" sz="4000" dirty="0" smtClean="0"/>
              <a:t>!</a:t>
            </a:r>
            <a:endParaRPr lang="it-IT" sz="4000" dirty="0"/>
          </a:p>
          <a:p>
            <a:pPr marL="0" indent="0">
              <a:buNone/>
            </a:pPr>
            <a:r>
              <a:rPr lang="ro-RO" sz="4000" dirty="0"/>
              <a:t>La </a:t>
            </a:r>
            <a:r>
              <a:rPr lang="ro-RO" sz="4000" dirty="0" smtClean="0"/>
              <a:t>revedere</a:t>
            </a:r>
            <a:r>
              <a:rPr lang="it-IT" sz="4000" dirty="0" smtClean="0"/>
              <a:t>!</a:t>
            </a:r>
            <a:endParaRPr lang="it-IT" sz="4000" dirty="0"/>
          </a:p>
          <a:p>
            <a:pPr marL="0" indent="0">
              <a:buNone/>
            </a:pPr>
            <a:r>
              <a:rPr lang="ro-RO" sz="4000" dirty="0" smtClean="0"/>
              <a:t>Noapte bună</a:t>
            </a:r>
            <a:r>
              <a:rPr lang="it-IT" sz="4000" dirty="0" smtClean="0"/>
              <a:t>!</a:t>
            </a:r>
            <a:endParaRPr lang="it-IT" sz="4000" dirty="0"/>
          </a:p>
          <a:p>
            <a:pPr marL="0" indent="0">
              <a:buNone/>
            </a:pPr>
            <a:r>
              <a:rPr lang="ro-RO" sz="4000" dirty="0" smtClean="0"/>
              <a:t>Pa</a:t>
            </a:r>
            <a:r>
              <a:rPr lang="it-IT" sz="4000" dirty="0" smtClean="0"/>
              <a:t>!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1664838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44236"/>
            <a:ext cx="6241417" cy="421295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95536" y="116632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LINGUA ROMENA- COME STAI?- AUDIO 3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51520" y="6381328"/>
            <a:ext cx="2016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/>
              <a:t>© Giacomo Bosio e Gaia </a:t>
            </a:r>
            <a:r>
              <a:rPr lang="it-IT" sz="1000" dirty="0" err="1" smtClean="0"/>
              <a:t>Carfora</a:t>
            </a:r>
            <a:endParaRPr lang="it-IT" sz="1000" dirty="0"/>
          </a:p>
        </p:txBody>
      </p:sp>
      <p:pic>
        <p:nvPicPr>
          <p:cNvPr id="6" name="RO3_COME STAI (online-audio-converter.com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771728"/>
            <a:ext cx="609600" cy="609600"/>
          </a:xfrm>
          <a:prstGeom prst="rect">
            <a:avLst/>
          </a:prstGeom>
        </p:spPr>
      </p:pic>
      <p:sp>
        <p:nvSpPr>
          <p:cNvPr id="7" name="Sottotitolo 2"/>
          <p:cNvSpPr txBox="1">
            <a:spLocks/>
          </p:cNvSpPr>
          <p:nvPr/>
        </p:nvSpPr>
        <p:spPr>
          <a:xfrm>
            <a:off x="6527099" y="829499"/>
            <a:ext cx="2509398" cy="432769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o-RO" dirty="0"/>
              <a:t>Ce mai faci</a:t>
            </a:r>
            <a:r>
              <a:rPr lang="ro-RO" dirty="0" smtClean="0"/>
              <a:t>?</a:t>
            </a:r>
            <a:endParaRPr lang="it-IT" dirty="0" smtClean="0"/>
          </a:p>
          <a:p>
            <a:endParaRPr lang="it-IT" dirty="0"/>
          </a:p>
          <a:p>
            <a:pPr marL="0" indent="0">
              <a:buNone/>
            </a:pPr>
            <a:r>
              <a:rPr lang="ro-RO" dirty="0" smtClean="0"/>
              <a:t>Excelent</a:t>
            </a:r>
            <a:r>
              <a:rPr lang="it-IT" dirty="0"/>
              <a:t>!</a:t>
            </a:r>
          </a:p>
          <a:p>
            <a:pPr marL="0" indent="0">
              <a:buNone/>
            </a:pPr>
            <a:r>
              <a:rPr lang="ro-RO" dirty="0" smtClean="0"/>
              <a:t>Bine</a:t>
            </a:r>
            <a:r>
              <a:rPr lang="it-IT" dirty="0" smtClean="0"/>
              <a:t>!</a:t>
            </a:r>
          </a:p>
          <a:p>
            <a:pPr marL="0" indent="0">
              <a:buNone/>
            </a:pPr>
            <a:r>
              <a:rPr lang="ro-RO" dirty="0" smtClean="0"/>
              <a:t>Așa </a:t>
            </a:r>
            <a:r>
              <a:rPr lang="ro-RO" dirty="0"/>
              <a:t>și </a:t>
            </a:r>
            <a:r>
              <a:rPr lang="ro-RO" dirty="0" smtClean="0"/>
              <a:t>așa</a:t>
            </a:r>
            <a:r>
              <a:rPr lang="it-IT" dirty="0" smtClean="0"/>
              <a:t>…</a:t>
            </a:r>
          </a:p>
          <a:p>
            <a:pPr marL="0" indent="0">
              <a:buNone/>
            </a:pPr>
            <a:r>
              <a:rPr lang="ro-RO" dirty="0" smtClean="0"/>
              <a:t>Rău</a:t>
            </a:r>
            <a:r>
              <a:rPr lang="it-IT" dirty="0" smtClean="0"/>
              <a:t>!</a:t>
            </a:r>
          </a:p>
          <a:p>
            <a:pPr marL="0" indent="0">
              <a:buNone/>
            </a:pPr>
            <a:r>
              <a:rPr lang="ro-RO" dirty="0" smtClean="0"/>
              <a:t>Foarte rău</a:t>
            </a:r>
            <a:r>
              <a:rPr lang="it-IT" dirty="0" smtClean="0"/>
              <a:t>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90936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1695"/>
            <a:ext cx="6327099" cy="423549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95536" y="116632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LINGUA ROMENA- GRAZIE- AUDIO 4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51520" y="6457351"/>
            <a:ext cx="22322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/>
              <a:t>© Giacomo Bosio e Gaia </a:t>
            </a:r>
            <a:r>
              <a:rPr lang="it-IT" sz="1000" dirty="0" err="1" smtClean="0"/>
              <a:t>Carfora</a:t>
            </a:r>
            <a:endParaRPr lang="it-IT" sz="1000" dirty="0"/>
          </a:p>
        </p:txBody>
      </p:sp>
      <p:pic>
        <p:nvPicPr>
          <p:cNvPr id="6" name="RO4_GRAZIE (online-audio-converter.com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5713" y="5620963"/>
            <a:ext cx="609600" cy="6096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236295" y="980728"/>
            <a:ext cx="1907703" cy="5087067"/>
          </a:xfrm>
          <a:prstGeom prst="rect">
            <a:avLst/>
          </a:prstGeom>
        </p:spPr>
      </p:pic>
      <p:sp>
        <p:nvSpPr>
          <p:cNvPr id="8" name="Sottotitolo 2"/>
          <p:cNvSpPr txBox="1">
            <a:spLocks/>
          </p:cNvSpPr>
          <p:nvPr/>
        </p:nvSpPr>
        <p:spPr>
          <a:xfrm>
            <a:off x="6327099" y="829499"/>
            <a:ext cx="2709398" cy="432769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o-RO" dirty="0" smtClean="0"/>
              <a:t>Poftim</a:t>
            </a:r>
            <a:r>
              <a:rPr lang="it-IT" dirty="0" smtClean="0"/>
              <a:t>!</a:t>
            </a:r>
            <a:endParaRPr lang="it-IT" dirty="0"/>
          </a:p>
          <a:p>
            <a:pPr marL="0" indent="0">
              <a:buNone/>
            </a:pPr>
            <a:r>
              <a:rPr lang="ro-RO" dirty="0" smtClean="0"/>
              <a:t>Mulțumesc</a:t>
            </a:r>
            <a:r>
              <a:rPr lang="it-IT" dirty="0" smtClean="0"/>
              <a:t>!</a:t>
            </a:r>
          </a:p>
          <a:p>
            <a:pPr marL="0" indent="0">
              <a:buNone/>
            </a:pPr>
            <a:r>
              <a:rPr lang="it-IT" dirty="0" smtClean="0"/>
              <a:t>C</a:t>
            </a:r>
            <a:r>
              <a:rPr lang="ro-RO" dirty="0" smtClean="0"/>
              <a:t>u plăcere</a:t>
            </a:r>
            <a:r>
              <a:rPr lang="it-IT" dirty="0" smtClean="0"/>
              <a:t>!</a:t>
            </a:r>
            <a:endParaRPr lang="it-IT" dirty="0"/>
          </a:p>
          <a:p>
            <a:pPr marL="0" indent="0">
              <a:buNone/>
            </a:pPr>
            <a:r>
              <a:rPr lang="ro-RO" dirty="0" smtClean="0"/>
              <a:t>Scuze</a:t>
            </a:r>
            <a:r>
              <a:rPr lang="it-IT" dirty="0" smtClean="0"/>
              <a:t>!</a:t>
            </a:r>
            <a:endParaRPr lang="it-IT" dirty="0"/>
          </a:p>
          <a:p>
            <a:pPr marL="0" indent="0">
              <a:buNone/>
            </a:pPr>
            <a:r>
              <a:rPr lang="ro-RO" dirty="0"/>
              <a:t>Nici o </a:t>
            </a:r>
            <a:r>
              <a:rPr lang="ro-RO" dirty="0" smtClean="0"/>
              <a:t>problemă</a:t>
            </a:r>
            <a:r>
              <a:rPr lang="it-IT" dirty="0" smtClean="0"/>
              <a:t>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02114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200</Words>
  <Application>Microsoft Macintosh PowerPoint</Application>
  <PresentationFormat>Presentazione su schermo (4:3)</PresentationFormat>
  <Paragraphs>42</Paragraphs>
  <Slides>6</Slides>
  <Notes>0</Notes>
  <HiddenSlides>0</HiddenSlides>
  <MMClips>5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Tema di Office</vt:lpstr>
      <vt:lpstr>FILE AUDIO – LINGUA ROMENA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Gaia</dc:creator>
  <cp:lastModifiedBy>Carmen Concilio</cp:lastModifiedBy>
  <cp:revision>21</cp:revision>
  <cp:lastPrinted>2019-10-11T06:30:29Z</cp:lastPrinted>
  <dcterms:created xsi:type="dcterms:W3CDTF">2019-10-08T07:50:59Z</dcterms:created>
  <dcterms:modified xsi:type="dcterms:W3CDTF">2019-10-22T16:01:20Z</dcterms:modified>
</cp:coreProperties>
</file>