
<file path=[Content_Types].xml><?xml version="1.0" encoding="utf-8"?>
<Types xmlns="http://schemas.openxmlformats.org/package/2006/content-types">
  <Default Extension="png" ContentType="image/png"/>
  <Default Extension="au" ContentType="audio/basic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38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9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60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076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2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45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83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12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61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42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2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77BA1-04FA-4AD5-8BA4-62F7E48F7850}" type="datetimeFigureOut">
              <a:rPr lang="it-IT" smtClean="0"/>
              <a:t>21/10/2019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46CAB-A520-48EC-B211-E768B0331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40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u"/><Relationship Id="rId1" Type="http://schemas.microsoft.com/office/2007/relationships/media" Target="../media/media1.au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1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FILE AUDIO – LINGUA POLACCA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600201"/>
            <a:ext cx="8075240" cy="347129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POT7UniSco Università di Padova - Università di Torino</a:t>
            </a:r>
          </a:p>
          <a:p>
            <a:pPr marL="0" indent="0">
              <a:buNone/>
            </a:pPr>
            <a:r>
              <a:rPr lang="it-IT" dirty="0" smtClean="0"/>
              <a:t>Dipartimento di Lingue e Letterature Straniere e Culture Moderne</a:t>
            </a:r>
          </a:p>
          <a:p>
            <a:pPr marL="0" indent="0">
              <a:buNone/>
            </a:pPr>
            <a:r>
              <a:rPr lang="it-IT" dirty="0" smtClean="0"/>
              <a:t>Audio e immagini a cura di G. Bosio e G. </a:t>
            </a:r>
            <a:r>
              <a:rPr lang="it-IT" dirty="0" err="1" smtClean="0"/>
              <a:t>Carfora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Progetto LWULT – Lingue a minor diffusione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4876"/>
            <a:ext cx="3312368" cy="10337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" y="5627638"/>
            <a:ext cx="3800856" cy="9418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31" y="5283057"/>
            <a:ext cx="2496709" cy="14967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1" y="5620158"/>
            <a:ext cx="2513856" cy="86413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39551" y="6419288"/>
            <a:ext cx="8147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LiberationSans"/>
              </a:rPr>
              <a:t>POT7 Università di Padova e Università di Torino 2018/2019 (Progetto MIUR)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888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5544616" cy="401177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3528" y="116632"/>
            <a:ext cx="8496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LINGUA POLACCA- PRESENTAZIONI- AUDIO 1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(a cura di Giacomo Bosio)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3528" y="6237312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7" name="pl1_presentazioni.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1381" y="5157192"/>
            <a:ext cx="609600" cy="6096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084168" y="1556792"/>
            <a:ext cx="2736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Jak</a:t>
            </a:r>
            <a:r>
              <a:rPr lang="it-IT" sz="2400" dirty="0" smtClean="0"/>
              <a:t> </a:t>
            </a:r>
            <a:r>
              <a:rPr lang="it-IT" sz="2400" dirty="0" err="1"/>
              <a:t>masz</a:t>
            </a:r>
            <a:r>
              <a:rPr lang="it-IT" sz="2400" dirty="0"/>
              <a:t> </a:t>
            </a:r>
            <a:r>
              <a:rPr lang="it-IT" sz="2400" dirty="0" err="1"/>
              <a:t>na</a:t>
            </a:r>
            <a:r>
              <a:rPr lang="it-IT" sz="2400" dirty="0"/>
              <a:t> </a:t>
            </a:r>
            <a:r>
              <a:rPr lang="it-IT" sz="2400" dirty="0" err="1" smtClean="0"/>
              <a:t>imię</a:t>
            </a:r>
            <a:r>
              <a:rPr lang="it-IT" sz="2400" dirty="0" smtClean="0"/>
              <a:t>?»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Mam</a:t>
            </a:r>
            <a:r>
              <a:rPr lang="it-IT" sz="2400" dirty="0" smtClean="0"/>
              <a:t> </a:t>
            </a:r>
            <a:r>
              <a:rPr lang="it-IT" sz="2400" dirty="0" err="1" smtClean="0"/>
              <a:t>na</a:t>
            </a:r>
            <a:r>
              <a:rPr lang="it-IT" sz="2400" dirty="0" smtClean="0"/>
              <a:t> </a:t>
            </a:r>
            <a:r>
              <a:rPr lang="it-IT" sz="2400" dirty="0" err="1" smtClean="0"/>
              <a:t>imię</a:t>
            </a:r>
            <a:r>
              <a:rPr lang="it-IT" sz="2400" dirty="0" smtClean="0"/>
              <a:t> Marco. </a:t>
            </a:r>
          </a:p>
          <a:p>
            <a:r>
              <a:rPr lang="it-IT" sz="2400" dirty="0" smtClean="0"/>
              <a:t>A </a:t>
            </a:r>
            <a:r>
              <a:rPr lang="it-IT" sz="2400" dirty="0" err="1" smtClean="0"/>
              <a:t>ty</a:t>
            </a:r>
            <a:r>
              <a:rPr lang="it-IT" sz="2400" dirty="0" smtClean="0"/>
              <a:t>, </a:t>
            </a:r>
            <a:r>
              <a:rPr lang="it-IT" sz="2400" dirty="0" err="1" smtClean="0"/>
              <a:t>jak</a:t>
            </a:r>
            <a:r>
              <a:rPr lang="it-IT" sz="2400" dirty="0" smtClean="0"/>
              <a:t> </a:t>
            </a:r>
            <a:r>
              <a:rPr lang="it-IT" sz="2400" dirty="0" err="1" smtClean="0"/>
              <a:t>masz</a:t>
            </a:r>
            <a:r>
              <a:rPr lang="it-IT" sz="2400" dirty="0" smtClean="0"/>
              <a:t> </a:t>
            </a:r>
            <a:r>
              <a:rPr lang="it-IT" sz="2400" dirty="0" err="1" smtClean="0"/>
              <a:t>na</a:t>
            </a:r>
            <a:r>
              <a:rPr lang="it-IT" sz="2400" dirty="0" smtClean="0"/>
              <a:t> </a:t>
            </a:r>
            <a:r>
              <a:rPr lang="it-IT" sz="2400" dirty="0" err="1" smtClean="0"/>
              <a:t>imię</a:t>
            </a:r>
            <a:r>
              <a:rPr lang="it-IT" sz="2400" dirty="0" smtClean="0"/>
              <a:t>?» </a:t>
            </a:r>
            <a:endParaRPr lang="it-IT" sz="2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196752"/>
            <a:ext cx="82809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" y="1124744"/>
            <a:ext cx="2395157" cy="16339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24743"/>
            <a:ext cx="2376264" cy="16339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89221"/>
            <a:ext cx="2376264" cy="16706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2361621" cy="167069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5536" y="260648"/>
            <a:ext cx="80648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LINGUA POLACCA- SALUTI- AUDIO 2 (a cura di Giacomo Bosio)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6539854"/>
            <a:ext cx="1980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8" name="pl2_salut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6256" y="5287741"/>
            <a:ext cx="609600" cy="6096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228184" y="1270039"/>
            <a:ext cx="26642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«</a:t>
            </a:r>
            <a:r>
              <a:rPr lang="it-IT" sz="2400" dirty="0" err="1" smtClean="0"/>
              <a:t>Dzień</a:t>
            </a:r>
            <a:r>
              <a:rPr lang="it-IT" sz="2400" dirty="0" smtClean="0"/>
              <a:t> </a:t>
            </a:r>
            <a:r>
              <a:rPr lang="it-IT" sz="2400" dirty="0" err="1" smtClean="0"/>
              <a:t>dobry</a:t>
            </a:r>
            <a:r>
              <a:rPr lang="it-IT" sz="2400" dirty="0" smtClean="0"/>
              <a:t>»</a:t>
            </a:r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Dobry</a:t>
            </a:r>
            <a:r>
              <a:rPr lang="it-IT" sz="2400" dirty="0" smtClean="0"/>
              <a:t> </a:t>
            </a:r>
            <a:r>
              <a:rPr lang="it-IT" sz="2400" dirty="0" err="1" smtClean="0"/>
              <a:t>wieczór</a:t>
            </a:r>
            <a:r>
              <a:rPr lang="it-IT" sz="2400" dirty="0" smtClean="0"/>
              <a:t>»</a:t>
            </a:r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Dobranoc</a:t>
            </a:r>
            <a:r>
              <a:rPr lang="it-IT" sz="2400" dirty="0" smtClean="0"/>
              <a:t>»</a:t>
            </a:r>
            <a:endParaRPr lang="it-IT" sz="2400" dirty="0"/>
          </a:p>
          <a:p>
            <a:endParaRPr lang="it-IT" sz="2400" dirty="0" smtClean="0">
              <a:latin typeface="Arial Narrow" panose="020B0606020202030204" pitchFamily="34" charset="0"/>
            </a:endParaRPr>
          </a:p>
          <a:p>
            <a:endParaRPr lang="it-IT" sz="2400" dirty="0" smtClean="0">
              <a:latin typeface="Arial Narrow" panose="020B0606020202030204" pitchFamily="34" charset="0"/>
            </a:endParaRPr>
          </a:p>
          <a:p>
            <a:endParaRPr lang="it-IT" sz="2400" dirty="0">
              <a:latin typeface="Arial Narrow" panose="020B0606020202030204" pitchFamily="34" charset="0"/>
            </a:endParaRPr>
          </a:p>
          <a:p>
            <a:endParaRPr lang="it-IT" sz="2400" dirty="0" smtClean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Cześć</a:t>
            </a:r>
            <a:r>
              <a:rPr lang="it-IT" sz="2400" dirty="0" smtClean="0"/>
              <a:t>»</a:t>
            </a:r>
          </a:p>
          <a:p>
            <a:r>
              <a:rPr lang="it-IT" sz="2400" dirty="0" smtClean="0"/>
              <a:t>«Do </a:t>
            </a:r>
            <a:r>
              <a:rPr lang="it-IT" sz="2400" dirty="0" err="1" smtClean="0"/>
              <a:t>widzenia</a:t>
            </a:r>
            <a:r>
              <a:rPr lang="it-IT" sz="2400" dirty="0" smtClean="0"/>
              <a:t>»</a:t>
            </a:r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Pa</a:t>
            </a:r>
            <a:r>
              <a:rPr lang="it-IT" sz="2400" dirty="0" smtClean="0"/>
              <a:t> </a:t>
            </a:r>
            <a:r>
              <a:rPr lang="it-IT" sz="2400" dirty="0" err="1" smtClean="0"/>
              <a:t>pa</a:t>
            </a:r>
            <a:r>
              <a:rPr lang="it-IT" sz="2400" dirty="0" smtClean="0"/>
              <a:t>»</a:t>
            </a:r>
          </a:p>
          <a:p>
            <a:endParaRPr lang="it-IT" dirty="0">
              <a:latin typeface="Arial Narrow" panose="020B0606020202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8193"/>
            <a:ext cx="705688" cy="5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6" y="836712"/>
            <a:ext cx="5713784" cy="41044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520" y="18864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LINGUA POLACCA- COME STAI?- AUDIO 3 (a cura di Giacomo Bosio)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0384" y="6309320"/>
            <a:ext cx="2833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5" name="pl3_come st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5837" y="5105075"/>
            <a:ext cx="609600" cy="609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44208" y="1004535"/>
            <a:ext cx="23762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Jak</a:t>
            </a:r>
            <a:r>
              <a:rPr lang="it-IT" sz="2400" dirty="0" smtClean="0"/>
              <a:t> </a:t>
            </a:r>
            <a:r>
              <a:rPr lang="it-IT" sz="2400" dirty="0" err="1"/>
              <a:t>się</a:t>
            </a:r>
            <a:r>
              <a:rPr lang="it-IT" sz="2400" dirty="0"/>
              <a:t> </a:t>
            </a:r>
            <a:r>
              <a:rPr lang="it-IT" sz="2400" dirty="0" err="1"/>
              <a:t>masz</a:t>
            </a:r>
            <a:r>
              <a:rPr lang="it-IT" sz="2400" dirty="0" smtClean="0"/>
              <a:t>?»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Fantasticznie</a:t>
            </a:r>
            <a:r>
              <a:rPr lang="it-IT" sz="2400" dirty="0" smtClean="0"/>
              <a:t> !»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Dobrze</a:t>
            </a:r>
            <a:r>
              <a:rPr lang="it-IT" sz="2400" dirty="0" smtClean="0"/>
              <a:t>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Jako</a:t>
            </a:r>
            <a:r>
              <a:rPr lang="it-IT" sz="2400" dirty="0" smtClean="0"/>
              <a:t> </a:t>
            </a:r>
            <a:r>
              <a:rPr lang="it-IT" sz="2400" dirty="0" err="1" smtClean="0"/>
              <a:t>tako</a:t>
            </a:r>
            <a:r>
              <a:rPr lang="it-IT" sz="2400" dirty="0" smtClean="0"/>
              <a:t>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Źle</a:t>
            </a:r>
            <a:r>
              <a:rPr lang="it-IT" sz="2400" dirty="0" smtClean="0"/>
              <a:t>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Fatalnie</a:t>
            </a:r>
            <a:r>
              <a:rPr lang="it-IT" sz="2400" dirty="0" smtClean="0"/>
              <a:t>…»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04535"/>
            <a:ext cx="936104" cy="6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0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052737"/>
            <a:ext cx="5760639" cy="38164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521" y="18864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LINGUA POLACCA- GRAZIE!- AUDIO 4  (a cura di Giacomo Bosio)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3529" y="6330636"/>
            <a:ext cx="2592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5" name="pl4_grazi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832" y="5085184"/>
            <a:ext cx="609600" cy="609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00192" y="1196752"/>
            <a:ext cx="25202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Proszę</a:t>
            </a:r>
            <a:r>
              <a:rPr lang="it-IT" sz="2400" dirty="0" smtClean="0"/>
              <a:t>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Dziękuję</a:t>
            </a:r>
            <a:r>
              <a:rPr lang="it-IT" sz="2400" dirty="0" smtClean="0"/>
              <a:t>»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Przepraszam</a:t>
            </a:r>
            <a:r>
              <a:rPr lang="it-IT" sz="2400" dirty="0" smtClean="0"/>
              <a:t>»</a:t>
            </a:r>
          </a:p>
          <a:p>
            <a:endParaRPr lang="it-IT" sz="2400" dirty="0"/>
          </a:p>
          <a:p>
            <a:r>
              <a:rPr lang="it-IT" sz="2400" dirty="0" smtClean="0"/>
              <a:t>«</a:t>
            </a:r>
            <a:r>
              <a:rPr lang="it-IT" sz="2400" dirty="0" err="1" smtClean="0"/>
              <a:t>Nic</a:t>
            </a:r>
            <a:r>
              <a:rPr lang="it-IT" sz="2400" dirty="0" smtClean="0"/>
              <a:t> </a:t>
            </a:r>
            <a:r>
              <a:rPr lang="it-IT" sz="2400" dirty="0" err="1" smtClean="0"/>
              <a:t>nie</a:t>
            </a:r>
            <a:r>
              <a:rPr lang="it-IT" sz="2400" dirty="0" smtClean="0"/>
              <a:t> </a:t>
            </a:r>
            <a:r>
              <a:rPr lang="it-IT" sz="2400" dirty="0" err="1" smtClean="0"/>
              <a:t>szkodzi</a:t>
            </a:r>
            <a:r>
              <a:rPr lang="it-IT" sz="2400" dirty="0" smtClean="0"/>
              <a:t>»</a:t>
            </a:r>
          </a:p>
          <a:p>
            <a:endParaRPr lang="it-IT" sz="2400" dirty="0"/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79775"/>
            <a:ext cx="802581" cy="5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211</Words>
  <Application>Microsoft Office PowerPoint</Application>
  <PresentationFormat>Presentazione su schermo (4:3)</PresentationFormat>
  <Paragraphs>55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Arial Narrow</vt:lpstr>
      <vt:lpstr>Calibri</vt:lpstr>
      <vt:lpstr>LiberationSans</vt:lpstr>
      <vt:lpstr>Tema di Office</vt:lpstr>
      <vt:lpstr>FILE AUDIO – LINGUA POLACCA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ospite</cp:lastModifiedBy>
  <cp:revision>12</cp:revision>
  <dcterms:created xsi:type="dcterms:W3CDTF">2019-10-07T12:33:11Z</dcterms:created>
  <dcterms:modified xsi:type="dcterms:W3CDTF">2019-10-21T13:17:43Z</dcterms:modified>
</cp:coreProperties>
</file>